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0" r:id="rId10"/>
    <p:sldId id="261" r:id="rId11"/>
    <p:sldId id="262" r:id="rId12"/>
    <p:sldId id="264" r:id="rId13"/>
  </p:sldIdLst>
  <p:sldSz cx="12192000" cy="6858000"/>
  <p:notesSz cx="6797675" cy="99282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10" autoAdjust="0"/>
    <p:restoredTop sz="94660"/>
  </p:normalViewPr>
  <p:slideViewPr>
    <p:cSldViewPr snapToGrid="0">
      <p:cViewPr varScale="1">
        <p:scale>
          <a:sx n="60" d="100"/>
          <a:sy n="60" d="100"/>
        </p:scale>
        <p:origin x="73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697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5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036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869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4687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23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454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868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463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754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770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96083-D155-483D-A90E-C9DB1528FAAE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0D0A1-9AF7-4A6A-B826-73A51B56EE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552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1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6252167-76F3-4488-91BC-4CD69B2B8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27879"/>
            <a:ext cx="8679915" cy="1748729"/>
          </a:xfrm>
        </p:spPr>
        <p:txBody>
          <a:bodyPr/>
          <a:lstStyle/>
          <a:p>
            <a:r>
              <a:rPr lang="ko-KR" altLang="en-US" dirty="0"/>
              <a:t>모바일 스마트 시스템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5E9B5B18-1DD8-4971-87C2-59BEBA00DB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/>
              <a:t>- </a:t>
            </a:r>
            <a:r>
              <a:rPr lang="ko-KR" altLang="en-US" sz="2800" dirty="0"/>
              <a:t>스마트화재경보시스템 </a:t>
            </a:r>
            <a:r>
              <a:rPr lang="en-US" altLang="ko-KR" sz="2800" dirty="0"/>
              <a:t>-</a:t>
            </a:r>
            <a:endParaRPr lang="ko-KR" alt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8827477" y="5498123"/>
            <a:ext cx="2655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1414048 </a:t>
            </a:r>
            <a:r>
              <a:rPr lang="ko-KR" altLang="en-US" dirty="0" smtClean="0"/>
              <a:t>김민규</a:t>
            </a:r>
            <a:endParaRPr lang="en-US" altLang="ko-KR" dirty="0" smtClean="0"/>
          </a:p>
          <a:p>
            <a:r>
              <a:rPr lang="en-US" altLang="ko-KR" dirty="0" smtClean="0"/>
              <a:t>1611147 </a:t>
            </a:r>
            <a:r>
              <a:rPr lang="ko-KR" altLang="en-US" dirty="0" err="1" smtClean="0"/>
              <a:t>임수현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511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484D050-347B-4321-9FB6-5EC05BD6B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회로도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323" y="1061649"/>
            <a:ext cx="3265213" cy="4353617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H="1">
            <a:off x="8579246" y="2767338"/>
            <a:ext cx="2826727" cy="376896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8125" y="360358"/>
            <a:ext cx="3768969" cy="270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6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3933C35-1257-40B1-B449-3F1053990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최종 영상</a:t>
            </a:r>
          </a:p>
        </p:txBody>
      </p:sp>
      <p:pic>
        <p:nvPicPr>
          <p:cNvPr id="8" name="KakaoTalk_Video_20181213_1346_27_917">
            <a:hlinkClick r:id="" action="ppaction://media"/>
            <a:extLst>
              <a:ext uri="{FF2B5EF4-FFF2-40B4-BE49-F238E27FC236}">
                <a16:creationId xmlns:a16="http://schemas.microsoft.com/office/drawing/2014/main" xmlns="" id="{7FE27937-587A-4EEF-8466-935EB2EB24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61279" y="1689100"/>
            <a:ext cx="5717263" cy="320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5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6252167-76F3-4488-91BC-4CD69B2B8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0186" y="2294579"/>
            <a:ext cx="8679915" cy="1748729"/>
          </a:xfrm>
        </p:spPr>
        <p:txBody>
          <a:bodyPr/>
          <a:lstStyle/>
          <a:p>
            <a:r>
              <a:rPr lang="ko-KR" altLang="en-US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7915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2366EBA-92FD-44AE-87A9-25E5135EB2C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12192000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37F5FC-01F7-4EB4-81E7-C27D917E95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xmlns="" id="{4B0CFF10-4805-4BFA-961B-1F60DAEB948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xmlns="" id="{BE054536-C03E-4857-B4AE-D687A58F9A9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xmlns="" id="{FE33E51C-23D8-43F5-98C4-A2ED2C4C99C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xmlns="" id="{89E18891-DEB2-4CFD-A907-2868B2A9105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xmlns="" id="{0002C1BB-DB60-4314-A2FC-203E54D94C7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xmlns="" id="{9B75BDFA-6D78-4FB1-9F21-5280855C49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xmlns="" id="{0B632D6B-A327-41AB-BBCF-9A03AD2AB73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xmlns="" id="{F514BBC5-1736-4813-BECB-5A6B6738E58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xmlns="" id="{94A2C868-7AEC-4209-BFA3-7185B11D330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xmlns="" id="{FF56CB70-2B25-4695-ADC8-6092D0D1129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xmlns="" id="{BA411BEF-2182-4458-B9AF-1634B5C2316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xmlns="" id="{53F27E63-3F11-4C85-AC72-1EE8508C4C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xmlns="" id="{68B589BA-F70F-4E0B-94B9-EEB83EDF3F2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xmlns="" id="{9D0B991D-CB0A-415F-8D77-A5565F66F0E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xmlns="" id="{701E99DE-74F0-41D1-BBF4-5A57053BB6C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xmlns="" id="{C02EE40A-8F17-4182-9495-9506463B794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xmlns="" id="{924210CA-0A35-4127-925F-D4084B7DC39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xmlns="" id="{DC13CEF1-DD2D-474C-B81C-820CEF3D9C3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xmlns="" id="{F889481A-8038-43E6-8EF1-A5F802CEDF15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xmlns="" id="{128BD14A-9093-4854-A73A-F666B2ED2D2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xmlns="" id="{22D884F4-76EC-4371-B903-E79CF191E3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xmlns="" id="{7C462C46-EFB7-4580-9921-DFC346FCC3C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23665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AB68F8F-3F19-4DE7-B391-68EE0696A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485" y="679450"/>
            <a:ext cx="6230857" cy="1230570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400" dirty="0">
                <a:solidFill>
                  <a:schemeClr val="accent1"/>
                </a:solidFill>
              </a:rPr>
              <a:t>목차</a:t>
            </a: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xmlns="" id="{B8B918B4-AB10-4E3A-916E-A9625586EA4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882BB0E-E8E0-49D0-B779-BDDFE0D6A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487" y="2249046"/>
            <a:ext cx="6123783" cy="3802762"/>
          </a:xfrm>
        </p:spPr>
        <p:txBody>
          <a:bodyPr anchor="t">
            <a:normAutofit/>
          </a:bodyPr>
          <a:lstStyle/>
          <a:p>
            <a:r>
              <a:rPr lang="ko-KR" altLang="en-US" sz="2000" dirty="0"/>
              <a:t>화재경보시스템 소개</a:t>
            </a:r>
            <a:endParaRPr lang="en-US" altLang="ko-KR" sz="2000" dirty="0"/>
          </a:p>
          <a:p>
            <a:r>
              <a:rPr lang="ko-KR" altLang="en-US" sz="2000" dirty="0"/>
              <a:t>화재경보시스템 구현 코드</a:t>
            </a:r>
            <a:endParaRPr lang="en-US" altLang="ko-KR" sz="2000" dirty="0"/>
          </a:p>
          <a:p>
            <a:r>
              <a:rPr lang="ko-KR" altLang="en-US" sz="2000" dirty="0"/>
              <a:t>코드의 기능과 작동방식</a:t>
            </a:r>
            <a:endParaRPr lang="en-US" altLang="ko-KR" sz="2000" dirty="0"/>
          </a:p>
          <a:p>
            <a:r>
              <a:rPr lang="ko-KR" altLang="en-US" sz="2000" dirty="0"/>
              <a:t>회로도</a:t>
            </a:r>
            <a:endParaRPr lang="en-US" altLang="ko-KR" sz="2000" dirty="0"/>
          </a:p>
          <a:p>
            <a:r>
              <a:rPr lang="ko-KR" altLang="en-US" sz="2000" dirty="0"/>
              <a:t>최종영상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92740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503966F-40A7-40E0-80C8-B67503C16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화재경보시스템</a:t>
            </a:r>
            <a:r>
              <a:rPr lang="en-US" altLang="ko-KR" sz="3200" dirty="0" smtClean="0"/>
              <a:t/>
            </a:r>
            <a:br>
              <a:rPr lang="en-US" altLang="ko-KR" sz="3200" dirty="0" smtClean="0"/>
            </a:br>
            <a:r>
              <a:rPr lang="en-US" altLang="ko-KR" sz="3200" dirty="0"/>
              <a:t/>
            </a:r>
            <a:br>
              <a:rPr lang="en-US" altLang="ko-KR" sz="3200" dirty="0"/>
            </a:br>
            <a:r>
              <a:rPr lang="ko-KR" altLang="en-US" sz="3200" dirty="0" smtClean="0"/>
              <a:t>이란</a:t>
            </a:r>
            <a:r>
              <a:rPr lang="en-US" altLang="ko-KR" sz="3200" dirty="0"/>
              <a:t>?</a:t>
            </a:r>
            <a:endParaRPr lang="ko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07443E99-8080-4B17-96D9-17CA95C10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54" y="953835"/>
            <a:ext cx="6281873" cy="5248622"/>
          </a:xfrm>
        </p:spPr>
        <p:txBody>
          <a:bodyPr/>
          <a:lstStyle/>
          <a:p>
            <a:r>
              <a:rPr lang="ko-KR" altLang="en-US" sz="2000" dirty="0" smtClean="0"/>
              <a:t>화재 발생 시 전등 점멸 및 경고음을 발생하여 </a:t>
            </a:r>
            <a:r>
              <a:rPr lang="ko-KR" altLang="en-US" sz="2000" dirty="0"/>
              <a:t>주위에 </a:t>
            </a:r>
            <a:r>
              <a:rPr lang="ko-KR" altLang="en-US" sz="2000" dirty="0" smtClean="0"/>
              <a:t>화재 발생 상황을 알리는</a:t>
            </a:r>
            <a:r>
              <a:rPr lang="en-US" altLang="ko-KR" sz="2000" dirty="0" smtClean="0"/>
              <a:t>  </a:t>
            </a:r>
            <a:r>
              <a:rPr lang="ko-KR" altLang="en-US" sz="2000" dirty="0" smtClean="0"/>
              <a:t>동시에</a:t>
            </a:r>
            <a:r>
              <a:rPr lang="en-US" altLang="ko-KR" sz="2000" dirty="0" smtClean="0"/>
              <a:t> </a:t>
            </a:r>
            <a:r>
              <a:rPr lang="ko-KR" altLang="en-US" sz="2000" dirty="0" smtClean="0"/>
              <a:t>사용자에게 </a:t>
            </a:r>
            <a:r>
              <a:rPr lang="ko-KR" altLang="en-US" sz="2000" dirty="0" err="1"/>
              <a:t>이메일을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전송하여 화재 발생 상황을 전달하는 시스템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/>
              <a:t>카</a:t>
            </a:r>
            <a:r>
              <a:rPr lang="ko-KR" altLang="en-US" sz="2000" dirty="0" smtClean="0"/>
              <a:t>메라를 </a:t>
            </a:r>
            <a:r>
              <a:rPr lang="ko-KR" altLang="en-US" sz="2000" dirty="0"/>
              <a:t>부착하여 </a:t>
            </a:r>
            <a:r>
              <a:rPr lang="ko-KR" altLang="en-US" sz="2000" dirty="0" smtClean="0"/>
              <a:t>화재 감지 시 일정 시간 </a:t>
            </a:r>
            <a:r>
              <a:rPr lang="ko-KR" altLang="en-US" sz="2000" dirty="0"/>
              <a:t>동안 </a:t>
            </a:r>
            <a:r>
              <a:rPr lang="ko-KR" altLang="en-US" sz="2000" dirty="0" smtClean="0"/>
              <a:t>촬영하고 저장하여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</a:t>
            </a:r>
            <a:r>
              <a:rPr lang="ko-KR" altLang="en-US" sz="2000" dirty="0"/>
              <a:t>후에 화재의 원인을 </a:t>
            </a:r>
            <a:r>
              <a:rPr lang="ko-KR" altLang="en-US" sz="2000" dirty="0" smtClean="0"/>
              <a:t>정확히 규명하고자 하는 목적을 가지고 있음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80121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DC00A3C-E60D-4863-A65B-8CAFE43E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65559" y="272715"/>
            <a:ext cx="4283242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stdio.h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stdlib.h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string.h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errno.h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wiringPi.h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wiringPiSPI.h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unistd.h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#include &lt;</a:t>
            </a:r>
            <a:r>
              <a:rPr lang="en-US" altLang="ko-KR" sz="1600" dirty="0" err="1"/>
              <a:t>softTone.h</a:t>
            </a:r>
            <a:r>
              <a:rPr lang="en-US" altLang="ko-KR" sz="1600" dirty="0"/>
              <a:t>&gt;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/>
              <a:t>#define FLAME 8  //GPIO 8</a:t>
            </a:r>
            <a:r>
              <a:rPr lang="ko-KR" altLang="en-US" sz="1600" dirty="0" err="1"/>
              <a:t>번핀을</a:t>
            </a:r>
            <a:r>
              <a:rPr lang="ko-KR" altLang="en-US" sz="1600" dirty="0"/>
              <a:t> 불꽃감지센서 포트로 설정</a:t>
            </a:r>
          </a:p>
          <a:p>
            <a:r>
              <a:rPr lang="en-US" altLang="ko-KR" sz="1600" dirty="0"/>
              <a:t>#define SPI_CHANNEL 0</a:t>
            </a:r>
          </a:p>
          <a:p>
            <a:r>
              <a:rPr lang="en-US" altLang="ko-KR" sz="1600" dirty="0"/>
              <a:t>#define SPI_SPEED 100000</a:t>
            </a:r>
          </a:p>
          <a:p>
            <a:r>
              <a:rPr lang="en-US" altLang="ko-KR" sz="1600" dirty="0"/>
              <a:t>#define LED1 4</a:t>
            </a:r>
          </a:p>
          <a:p>
            <a:r>
              <a:rPr lang="en-US" altLang="ko-KR" sz="1600" dirty="0"/>
              <a:t>#define SPEAKER 1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 err="1"/>
              <a:t>int</a:t>
            </a:r>
            <a:r>
              <a:rPr lang="en-US" altLang="ko-KR" sz="1600" dirty="0"/>
              <a:t> read_mcp3202_adc(unsigned char </a:t>
            </a:r>
            <a:r>
              <a:rPr lang="en-US" altLang="ko-KR" sz="1600" dirty="0" err="1"/>
              <a:t>adcChannel</a:t>
            </a:r>
            <a:r>
              <a:rPr lang="en-US" altLang="ko-KR" sz="1600" dirty="0"/>
              <a:t>)  //MCP3202</a:t>
            </a:r>
            <a:r>
              <a:rPr lang="ko-KR" altLang="en-US" sz="1600" dirty="0"/>
              <a:t>가 보내는 데이터를 출력하는 함수</a:t>
            </a:r>
          </a:p>
          <a:p>
            <a:r>
              <a:rPr lang="en-US" altLang="ko-KR" sz="1600" dirty="0"/>
              <a:t>{</a:t>
            </a:r>
          </a:p>
          <a:p>
            <a:r>
              <a:rPr lang="en-US" altLang="ko-KR" sz="1600" dirty="0"/>
              <a:t>unsigned char buff[3];</a:t>
            </a:r>
          </a:p>
          <a:p>
            <a:r>
              <a:rPr lang="en-US" altLang="ko-KR" sz="1600" dirty="0" err="1"/>
              <a:t>int</a:t>
            </a:r>
            <a:r>
              <a:rPr lang="en-US" altLang="ko-KR" sz="1600" dirty="0"/>
              <a:t> </a:t>
            </a:r>
            <a:r>
              <a:rPr lang="en-US" altLang="ko-KR" sz="1600" dirty="0" err="1"/>
              <a:t>adcValue</a:t>
            </a:r>
            <a:r>
              <a:rPr lang="en-US" altLang="ko-KR" sz="1600" dirty="0"/>
              <a:t> = 0;</a:t>
            </a:r>
          </a:p>
          <a:p>
            <a:r>
              <a:rPr lang="en-US" altLang="ko-KR" sz="16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99920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01389" y="346492"/>
            <a:ext cx="5149516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//MCP3202</a:t>
            </a:r>
            <a:r>
              <a:rPr lang="ko-KR" altLang="en-US" dirty="0"/>
              <a:t>에게 아날로그 값을 </a:t>
            </a:r>
            <a:r>
              <a:rPr lang="ko-KR" altLang="en-US" dirty="0" err="1"/>
              <a:t>읽어들여</a:t>
            </a:r>
            <a:r>
              <a:rPr lang="ko-KR" altLang="en-US" dirty="0"/>
              <a:t> 마스터에게 보내라는 명령을 </a:t>
            </a:r>
            <a:r>
              <a:rPr lang="ko-KR" altLang="en-US" dirty="0" err="1"/>
              <a:t>보내기위하여</a:t>
            </a:r>
            <a:endParaRPr lang="ko-KR" altLang="en-US" dirty="0"/>
          </a:p>
          <a:p>
            <a:r>
              <a:rPr lang="en-US" altLang="ko-KR" dirty="0"/>
              <a:t>//1byte</a:t>
            </a:r>
            <a:r>
              <a:rPr lang="ko-KR" altLang="en-US" dirty="0"/>
              <a:t>씩 버퍼에 명령을 넣는 작업을 수행한다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buff[0] = 0x01;</a:t>
            </a:r>
          </a:p>
          <a:p>
            <a:r>
              <a:rPr lang="en-US" altLang="ko-KR" dirty="0"/>
              <a:t>buff[1] = 0xa0 &amp; ((</a:t>
            </a:r>
            <a:r>
              <a:rPr lang="en-US" altLang="ko-KR" dirty="0" err="1"/>
              <a:t>adcChannel</a:t>
            </a:r>
            <a:r>
              <a:rPr lang="en-US" altLang="ko-KR" dirty="0"/>
              <a:t> &amp; 0x01) &lt;&lt; 6);</a:t>
            </a:r>
          </a:p>
          <a:p>
            <a:r>
              <a:rPr lang="en-US" altLang="ko-KR" dirty="0"/>
              <a:t>buff[2] = 0x00;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 err="1"/>
              <a:t>digitalWrite</a:t>
            </a:r>
            <a:r>
              <a:rPr lang="en-US" altLang="ko-KR" dirty="0"/>
              <a:t>(FLAME, 0); //CE0</a:t>
            </a:r>
            <a:r>
              <a:rPr lang="ko-KR" altLang="en-US" dirty="0"/>
              <a:t>핀의 출력을 </a:t>
            </a:r>
            <a:r>
              <a:rPr lang="ko-KR" altLang="en-US" dirty="0" err="1"/>
              <a:t>끔으로서</a:t>
            </a:r>
            <a:r>
              <a:rPr lang="ko-KR" altLang="en-US" dirty="0"/>
              <a:t> </a:t>
            </a:r>
            <a:r>
              <a:rPr lang="en-US" altLang="ko-KR" dirty="0"/>
              <a:t>slave</a:t>
            </a:r>
            <a:r>
              <a:rPr lang="ko-KR" altLang="en-US" dirty="0"/>
              <a:t>에게 데이터를 보낼 준비를 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 err="1"/>
              <a:t>wiringPiSPIDataRW</a:t>
            </a:r>
            <a:r>
              <a:rPr lang="en-US" altLang="ko-KR" dirty="0"/>
              <a:t>(SPI_CHANNEL, buff, 3);</a:t>
            </a:r>
          </a:p>
          <a:p>
            <a:r>
              <a:rPr lang="en-US" altLang="ko-KR" dirty="0" err="1"/>
              <a:t>digitalWrite</a:t>
            </a:r>
            <a:r>
              <a:rPr lang="en-US" altLang="ko-KR" dirty="0"/>
              <a:t>(FLAME, 1); //CS</a:t>
            </a:r>
            <a:r>
              <a:rPr lang="ko-KR" altLang="en-US" dirty="0"/>
              <a:t>핀에서 </a:t>
            </a:r>
            <a:r>
              <a:rPr lang="en-US" altLang="ko-KR" dirty="0"/>
              <a:t>HIGH </a:t>
            </a:r>
            <a:r>
              <a:rPr lang="ko-KR" altLang="en-US" dirty="0"/>
              <a:t>출력한다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buff[1] = 0x0F &amp; buff[1];  //</a:t>
            </a:r>
            <a:r>
              <a:rPr lang="ko-KR" altLang="en-US" dirty="0"/>
              <a:t>들어온 데이터만 </a:t>
            </a:r>
            <a:r>
              <a:rPr lang="ko-KR" altLang="en-US" dirty="0" err="1"/>
              <a:t>필터링</a:t>
            </a:r>
            <a:r>
              <a:rPr lang="ko-KR" altLang="en-US" dirty="0"/>
              <a:t> 하여 버퍼에 다시 저장한다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adcValue</a:t>
            </a:r>
            <a:r>
              <a:rPr lang="en-US" altLang="ko-KR" dirty="0"/>
              <a:t> = (buff[1] &lt;&lt; 8) | buff[2];  //</a:t>
            </a:r>
            <a:r>
              <a:rPr lang="ko-KR" altLang="en-US" dirty="0"/>
              <a:t>버퍼 안에 들어온 데이터를 합쳐 </a:t>
            </a:r>
            <a:r>
              <a:rPr lang="en-US" altLang="ko-KR" dirty="0" err="1"/>
              <a:t>adcValue</a:t>
            </a:r>
            <a:r>
              <a:rPr lang="ko-KR" altLang="en-US" dirty="0"/>
              <a:t>에 저장한다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/>
              <a:t>return </a:t>
            </a:r>
            <a:r>
              <a:rPr lang="en-US" altLang="ko-KR" dirty="0" err="1"/>
              <a:t>adcValue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}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128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05137" y="-69007"/>
            <a:ext cx="6208295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err="1"/>
              <a:t>int</a:t>
            </a:r>
            <a:r>
              <a:rPr lang="en-US" altLang="ko-KR" sz="1600" dirty="0"/>
              <a:t> main(void) {</a:t>
            </a:r>
          </a:p>
          <a:p>
            <a:r>
              <a:rPr lang="en-US" altLang="ko-KR" sz="1600" dirty="0" err="1"/>
              <a:t>int</a:t>
            </a:r>
            <a:r>
              <a:rPr lang="en-US" altLang="ko-KR" sz="1600" dirty="0"/>
              <a:t> </a:t>
            </a:r>
            <a:r>
              <a:rPr lang="en-US" altLang="ko-KR" sz="1600" dirty="0" err="1"/>
              <a:t>adcChannel</a:t>
            </a:r>
            <a:r>
              <a:rPr lang="en-US" altLang="ko-KR" sz="1600" dirty="0"/>
              <a:t> = 0;</a:t>
            </a:r>
          </a:p>
          <a:p>
            <a:r>
              <a:rPr lang="en-US" altLang="ko-KR" sz="1600" dirty="0"/>
              <a:t>float </a:t>
            </a:r>
            <a:r>
              <a:rPr lang="en-US" altLang="ko-KR" sz="1600" dirty="0" err="1"/>
              <a:t>adcVol</a:t>
            </a:r>
            <a:r>
              <a:rPr lang="en-US" altLang="ko-KR" sz="1600" dirty="0"/>
              <a:t> = 0;</a:t>
            </a:r>
          </a:p>
          <a:p>
            <a:r>
              <a:rPr lang="en-US" altLang="ko-KR" sz="1600" dirty="0" err="1"/>
              <a:t>int</a:t>
            </a:r>
            <a:r>
              <a:rPr lang="en-US" altLang="ko-KR" sz="1600" dirty="0"/>
              <a:t> scale = 1791;</a:t>
            </a:r>
          </a:p>
          <a:p>
            <a:r>
              <a:rPr lang="en-US" altLang="ko-KR" sz="1600" dirty="0"/>
              <a:t>char </a:t>
            </a:r>
            <a:r>
              <a:rPr lang="en-US" altLang="ko-KR" sz="1600" dirty="0" err="1"/>
              <a:t>cmd</a:t>
            </a:r>
            <a:r>
              <a:rPr lang="en-US" altLang="ko-KR" sz="1600" dirty="0"/>
              <a:t>[256];</a:t>
            </a:r>
          </a:p>
          <a:p>
            <a:r>
              <a:rPr lang="en-US" altLang="ko-KR" sz="1600" dirty="0"/>
              <a:t>char cmd2[256];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/>
              <a:t>if (</a:t>
            </a:r>
            <a:r>
              <a:rPr lang="en-US" altLang="ko-KR" sz="1600" dirty="0" err="1"/>
              <a:t>wiringPiSetup</a:t>
            </a:r>
            <a:r>
              <a:rPr lang="en-US" altLang="ko-KR" sz="1600" dirty="0"/>
              <a:t>() == -1) {   //</a:t>
            </a:r>
            <a:r>
              <a:rPr lang="en-US" altLang="ko-KR" sz="1600" dirty="0" err="1"/>
              <a:t>wiringPi</a:t>
            </a:r>
            <a:r>
              <a:rPr lang="ko-KR" altLang="en-US" sz="1600" dirty="0"/>
              <a:t>초기화</a:t>
            </a:r>
          </a:p>
          <a:p>
            <a:r>
              <a:rPr lang="en-US" altLang="ko-KR" sz="1600" dirty="0" err="1"/>
              <a:t>fprintf</a:t>
            </a:r>
            <a:r>
              <a:rPr lang="en-US" altLang="ko-KR" sz="1600" dirty="0"/>
              <a:t>(</a:t>
            </a:r>
            <a:r>
              <a:rPr lang="en-US" altLang="ko-KR" sz="1600" dirty="0" err="1"/>
              <a:t>stdout</a:t>
            </a:r>
            <a:r>
              <a:rPr lang="en-US" altLang="ko-KR" sz="1600" dirty="0"/>
              <a:t>, "Unable to start </a:t>
            </a:r>
            <a:r>
              <a:rPr lang="en-US" altLang="ko-KR" sz="1600" dirty="0" err="1"/>
              <a:t>wiringPi</a:t>
            </a:r>
            <a:r>
              <a:rPr lang="en-US" altLang="ko-KR" sz="1600" dirty="0"/>
              <a:t>: %s\n", </a:t>
            </a:r>
            <a:r>
              <a:rPr lang="en-US" altLang="ko-KR" sz="1600" dirty="0" err="1"/>
              <a:t>strerror</a:t>
            </a:r>
            <a:r>
              <a:rPr lang="en-US" altLang="ko-KR" sz="1600" dirty="0"/>
              <a:t>(</a:t>
            </a:r>
            <a:r>
              <a:rPr lang="en-US" altLang="ko-KR" sz="1600" dirty="0" err="1"/>
              <a:t>errno</a:t>
            </a:r>
            <a:r>
              <a:rPr lang="en-US" altLang="ko-KR" sz="1600" dirty="0"/>
              <a:t>));</a:t>
            </a:r>
          </a:p>
          <a:p>
            <a:r>
              <a:rPr lang="en-US" altLang="ko-KR" sz="1600" dirty="0"/>
              <a:t>return 1;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/>
              <a:t>}</a:t>
            </a:r>
          </a:p>
          <a:p>
            <a:r>
              <a:rPr lang="en-US" altLang="ko-KR" sz="1600" dirty="0"/>
              <a:t>if (</a:t>
            </a:r>
            <a:r>
              <a:rPr lang="en-US" altLang="ko-KR" sz="1600" dirty="0" err="1"/>
              <a:t>wiringPiSPISetup</a:t>
            </a:r>
            <a:r>
              <a:rPr lang="en-US" altLang="ko-KR" sz="1600" dirty="0"/>
              <a:t>(SPI_CHANNEL, SPI_SPEED) == -1) {  //SPI</a:t>
            </a:r>
            <a:r>
              <a:rPr lang="ko-KR" altLang="en-US" sz="1600" dirty="0"/>
              <a:t>를 읽어오기 위한 초기화 과정</a:t>
            </a:r>
          </a:p>
          <a:p>
            <a:r>
              <a:rPr lang="en-US" altLang="ko-KR" sz="1600" dirty="0" err="1"/>
              <a:t>fprintf</a:t>
            </a:r>
            <a:r>
              <a:rPr lang="en-US" altLang="ko-KR" sz="1600" dirty="0"/>
              <a:t>(</a:t>
            </a:r>
            <a:r>
              <a:rPr lang="en-US" altLang="ko-KR" sz="1600" dirty="0" err="1"/>
              <a:t>stdout</a:t>
            </a:r>
            <a:r>
              <a:rPr lang="en-US" altLang="ko-KR" sz="1600" dirty="0"/>
              <a:t>, "</a:t>
            </a:r>
            <a:r>
              <a:rPr lang="en-US" altLang="ko-KR" sz="1600" dirty="0" err="1"/>
              <a:t>wiringPiSPISetup</a:t>
            </a:r>
            <a:r>
              <a:rPr lang="en-US" altLang="ko-KR" sz="1600" dirty="0"/>
              <a:t> Failed: %s\n", </a:t>
            </a:r>
            <a:r>
              <a:rPr lang="en-US" altLang="ko-KR" sz="1600" dirty="0" err="1"/>
              <a:t>strerror</a:t>
            </a:r>
            <a:r>
              <a:rPr lang="en-US" altLang="ko-KR" sz="1600" dirty="0"/>
              <a:t>(</a:t>
            </a:r>
            <a:r>
              <a:rPr lang="en-US" altLang="ko-KR" sz="1600" dirty="0" err="1"/>
              <a:t>errno</a:t>
            </a:r>
            <a:r>
              <a:rPr lang="en-US" altLang="ko-KR" sz="1600" dirty="0"/>
              <a:t>));</a:t>
            </a:r>
          </a:p>
          <a:p>
            <a:r>
              <a:rPr lang="en-US" altLang="ko-KR" sz="1600" dirty="0"/>
              <a:t>return 1;</a:t>
            </a:r>
          </a:p>
          <a:p>
            <a:r>
              <a:rPr lang="en-US" altLang="ko-KR" sz="1600" dirty="0"/>
              <a:t>}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/>
              <a:t> </a:t>
            </a:r>
          </a:p>
          <a:p>
            <a:r>
              <a:rPr lang="en-US" altLang="ko-KR" sz="1600" dirty="0" err="1"/>
              <a:t>softToneCreate</a:t>
            </a:r>
            <a:r>
              <a:rPr lang="en-US" altLang="ko-KR" sz="1600" dirty="0"/>
              <a:t>(SPEAKER);</a:t>
            </a:r>
          </a:p>
          <a:p>
            <a:r>
              <a:rPr lang="en-US" altLang="ko-KR" sz="1600" dirty="0" err="1"/>
              <a:t>pinMode</a:t>
            </a:r>
            <a:r>
              <a:rPr lang="en-US" altLang="ko-KR" sz="1600" dirty="0"/>
              <a:t>(LED1, OUTPUT);</a:t>
            </a:r>
          </a:p>
          <a:p>
            <a:r>
              <a:rPr lang="en-US" altLang="ko-KR" sz="1600" dirty="0" err="1"/>
              <a:t>pinMode</a:t>
            </a:r>
            <a:r>
              <a:rPr lang="en-US" altLang="ko-KR" sz="1600" dirty="0"/>
              <a:t>(FLAME, OUTPUT);  //CS</a:t>
            </a:r>
            <a:r>
              <a:rPr lang="ko-KR" altLang="en-US" sz="1600" dirty="0"/>
              <a:t>핀을 출력포트로 설정한다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 err="1"/>
              <a:t>digitalWrite</a:t>
            </a:r>
            <a:r>
              <a:rPr lang="en-US" altLang="ko-KR" sz="1600" dirty="0"/>
              <a:t>(FLAME, 1);  //CS</a:t>
            </a:r>
            <a:r>
              <a:rPr lang="ko-KR" altLang="en-US" sz="1600" dirty="0"/>
              <a:t>핀에서 </a:t>
            </a:r>
            <a:r>
              <a:rPr lang="en-US" altLang="ko-KR" sz="1600" dirty="0"/>
              <a:t>HIGH </a:t>
            </a:r>
            <a:r>
              <a:rPr lang="ko-KR" altLang="en-US" sz="1600" dirty="0"/>
              <a:t>출력한다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system("clear");  //</a:t>
            </a:r>
            <a:r>
              <a:rPr lang="ko-KR" altLang="en-US" sz="1600" dirty="0"/>
              <a:t>화면 지우기</a:t>
            </a:r>
          </a:p>
          <a:p>
            <a:r>
              <a:rPr lang="en-US" altLang="ko-KR" sz="1600" dirty="0"/>
              <a:t>while (1) {</a:t>
            </a:r>
          </a:p>
          <a:p>
            <a:r>
              <a:rPr lang="en-US" altLang="ko-KR" sz="1600" dirty="0" err="1"/>
              <a:t>adcVol</a:t>
            </a:r>
            <a:r>
              <a:rPr lang="en-US" altLang="ko-KR" sz="1600" dirty="0"/>
              <a:t> = ((float)read_mcp3202_adc(</a:t>
            </a:r>
            <a:r>
              <a:rPr lang="en-US" altLang="ko-KR" sz="1600" dirty="0" err="1"/>
              <a:t>adcChannel</a:t>
            </a:r>
            <a:r>
              <a:rPr lang="en-US" altLang="ko-KR" sz="1600" dirty="0"/>
              <a:t>) / 4096.0f)*3.3f; //</a:t>
            </a:r>
            <a:r>
              <a:rPr lang="ko-KR" altLang="en-US" sz="1600" dirty="0"/>
              <a:t>읽어온 값을 </a:t>
            </a:r>
            <a:r>
              <a:rPr lang="ko-KR" altLang="en-US" sz="1600" dirty="0" err="1"/>
              <a:t>전압값으로</a:t>
            </a:r>
            <a:r>
              <a:rPr lang="ko-KR" altLang="en-US" sz="1600" dirty="0"/>
              <a:t> 변환하여 </a:t>
            </a:r>
            <a:r>
              <a:rPr lang="en-US" altLang="ko-KR" sz="1600" dirty="0" err="1"/>
              <a:t>adcVol</a:t>
            </a:r>
            <a:r>
              <a:rPr lang="ko-KR" altLang="en-US" sz="1600" dirty="0"/>
              <a:t>에 저장</a:t>
            </a:r>
          </a:p>
          <a:p>
            <a:r>
              <a:rPr lang="en-US" altLang="ko-KR" sz="1600" dirty="0" err="1"/>
              <a:t>printf</a:t>
            </a:r>
            <a:r>
              <a:rPr lang="en-US" altLang="ko-KR" sz="1600" dirty="0"/>
              <a:t>(" </a:t>
            </a:r>
            <a:r>
              <a:rPr lang="en-US" altLang="ko-KR" sz="1600" dirty="0" err="1"/>
              <a:t>cds</a:t>
            </a:r>
            <a:r>
              <a:rPr lang="en-US" altLang="ko-KR" sz="1600" dirty="0"/>
              <a:t> voltage = %f\n", </a:t>
            </a:r>
            <a:r>
              <a:rPr lang="en-US" altLang="ko-KR" sz="1600" dirty="0" err="1"/>
              <a:t>adcVol</a:t>
            </a:r>
            <a:r>
              <a:rPr lang="en-US" altLang="ko-KR" sz="1600" dirty="0"/>
              <a:t>);  //</a:t>
            </a:r>
            <a:r>
              <a:rPr lang="ko-KR" altLang="en-US" sz="1600" dirty="0"/>
              <a:t>화면에 </a:t>
            </a:r>
            <a:r>
              <a:rPr lang="en-US" altLang="ko-KR" sz="1600" dirty="0" err="1"/>
              <a:t>adcVol</a:t>
            </a:r>
            <a:r>
              <a:rPr lang="ko-KR" altLang="en-US" sz="1600" dirty="0"/>
              <a:t>값 출력</a:t>
            </a:r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44769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73053" y="-69007"/>
            <a:ext cx="6833937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while (1) {</a:t>
            </a:r>
          </a:p>
          <a:p>
            <a:r>
              <a:rPr lang="en-US" altLang="ko-KR" dirty="0" err="1"/>
              <a:t>adcVol</a:t>
            </a:r>
            <a:r>
              <a:rPr lang="en-US" altLang="ko-KR" dirty="0"/>
              <a:t> = ((float)read_mcp3202_adc(</a:t>
            </a:r>
            <a:r>
              <a:rPr lang="en-US" altLang="ko-KR" dirty="0" err="1"/>
              <a:t>adcChannel</a:t>
            </a:r>
            <a:r>
              <a:rPr lang="en-US" altLang="ko-KR" dirty="0"/>
              <a:t>) / 4096.0f)*3.3f; //</a:t>
            </a:r>
            <a:r>
              <a:rPr lang="ko-KR" altLang="en-US" dirty="0"/>
              <a:t>읽어온 값을 </a:t>
            </a:r>
            <a:r>
              <a:rPr lang="ko-KR" altLang="en-US" dirty="0" err="1"/>
              <a:t>전압값으로</a:t>
            </a:r>
            <a:r>
              <a:rPr lang="ko-KR" altLang="en-US" dirty="0"/>
              <a:t> 변환하여 </a:t>
            </a:r>
            <a:r>
              <a:rPr lang="en-US" altLang="ko-KR" dirty="0" err="1"/>
              <a:t>adcVol</a:t>
            </a:r>
            <a:r>
              <a:rPr lang="ko-KR" altLang="en-US" dirty="0"/>
              <a:t>에 저장</a:t>
            </a:r>
          </a:p>
          <a:p>
            <a:r>
              <a:rPr lang="en-US" altLang="ko-KR" dirty="0" err="1"/>
              <a:t>printf</a:t>
            </a:r>
            <a:r>
              <a:rPr lang="en-US" altLang="ko-KR" dirty="0"/>
              <a:t>(" </a:t>
            </a:r>
            <a:r>
              <a:rPr lang="en-US" altLang="ko-KR" dirty="0" err="1"/>
              <a:t>cds</a:t>
            </a:r>
            <a:r>
              <a:rPr lang="en-US" altLang="ko-KR" dirty="0"/>
              <a:t> voltage = %f\n", </a:t>
            </a:r>
            <a:r>
              <a:rPr lang="en-US" altLang="ko-KR" dirty="0" err="1"/>
              <a:t>adcVol</a:t>
            </a:r>
            <a:r>
              <a:rPr lang="en-US" altLang="ko-KR" dirty="0"/>
              <a:t>);  //</a:t>
            </a:r>
            <a:r>
              <a:rPr lang="ko-KR" altLang="en-US" dirty="0"/>
              <a:t>화면에 </a:t>
            </a:r>
            <a:r>
              <a:rPr lang="en-US" altLang="ko-KR" dirty="0" err="1"/>
              <a:t>adcVol</a:t>
            </a:r>
            <a:r>
              <a:rPr lang="ko-KR" altLang="en-US" dirty="0"/>
              <a:t>값 출력</a:t>
            </a:r>
          </a:p>
          <a:p>
            <a:r>
              <a:rPr lang="en-US" altLang="ko-KR" dirty="0"/>
              <a:t>if((float)</a:t>
            </a:r>
            <a:r>
              <a:rPr lang="en-US" altLang="ko-KR" dirty="0" err="1"/>
              <a:t>adcVol</a:t>
            </a:r>
            <a:r>
              <a:rPr lang="en-US" altLang="ko-KR" dirty="0"/>
              <a:t> &gt; 3.15)</a:t>
            </a:r>
          </a:p>
          <a:p>
            <a:r>
              <a:rPr lang="en-US" altLang="ko-KR" dirty="0"/>
              <a:t>                {</a:t>
            </a:r>
          </a:p>
          <a:p>
            <a:r>
              <a:rPr lang="en-US" altLang="ko-KR" dirty="0"/>
              <a:t>          </a:t>
            </a:r>
            <a:r>
              <a:rPr lang="en-US" altLang="ko-KR" dirty="0" err="1"/>
              <a:t>softToneWrite</a:t>
            </a:r>
            <a:r>
              <a:rPr lang="en-US" altLang="ko-KR" dirty="0"/>
              <a:t>(SPEAKER, scale);    // notes[</a:t>
            </a:r>
            <a:r>
              <a:rPr lang="en-US" altLang="ko-KR" dirty="0" err="1"/>
              <a:t>i</a:t>
            </a:r>
            <a:r>
              <a:rPr lang="en-US" altLang="ko-KR" dirty="0"/>
              <a:t>]</a:t>
            </a:r>
            <a:r>
              <a:rPr lang="ko-KR" altLang="en-US" dirty="0"/>
              <a:t>번째의 음계를 소리를</a:t>
            </a:r>
          </a:p>
          <a:p>
            <a:r>
              <a:rPr lang="ko-KR" altLang="en-US" dirty="0"/>
              <a:t>      </a:t>
            </a:r>
            <a:r>
              <a:rPr lang="en-US" altLang="ko-KR" dirty="0" err="1"/>
              <a:t>digitalWrite</a:t>
            </a:r>
            <a:r>
              <a:rPr lang="en-US" altLang="ko-KR" dirty="0"/>
              <a:t>(LED1, HIGH);          </a:t>
            </a:r>
          </a:p>
          <a:p>
            <a:r>
              <a:rPr lang="en-US" altLang="ko-KR" dirty="0" err="1"/>
              <a:t>sprintf</a:t>
            </a:r>
            <a:r>
              <a:rPr lang="en-US" altLang="ko-KR" dirty="0"/>
              <a:t>(</a:t>
            </a:r>
            <a:r>
              <a:rPr lang="en-US" altLang="ko-KR" dirty="0" err="1"/>
              <a:t>cmd</a:t>
            </a:r>
            <a:r>
              <a:rPr lang="en-US" altLang="ko-KR" dirty="0"/>
              <a:t>,"</a:t>
            </a:r>
            <a:r>
              <a:rPr lang="en-US" altLang="ko-KR" dirty="0" err="1"/>
              <a:t>raspivid</a:t>
            </a:r>
            <a:r>
              <a:rPr lang="en-US" altLang="ko-KR" dirty="0"/>
              <a:t> -o video.h624 -fps 30 -t %d", 3000);</a:t>
            </a:r>
          </a:p>
          <a:p>
            <a:r>
              <a:rPr lang="en-US" altLang="ko-KR" dirty="0"/>
              <a:t>system(</a:t>
            </a:r>
            <a:r>
              <a:rPr lang="en-US" altLang="ko-KR" dirty="0" err="1"/>
              <a:t>cmd</a:t>
            </a:r>
            <a:r>
              <a:rPr lang="en-US" altLang="ko-KR" dirty="0"/>
              <a:t>);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 err="1"/>
              <a:t>sprintf</a:t>
            </a:r>
            <a:r>
              <a:rPr lang="en-US" altLang="ko-KR" dirty="0"/>
              <a:t>(cmd2,"mutt -s </a:t>
            </a:r>
            <a:r>
              <a:rPr lang="en-US" altLang="ko-KR" dirty="0" err="1"/>
              <a:t>warning!fire</a:t>
            </a:r>
            <a:r>
              <a:rPr lang="en-US" altLang="ko-KR" dirty="0"/>
              <a:t>!! ralskwo@gmail.com &lt; /dev/null");</a:t>
            </a:r>
          </a:p>
          <a:p>
            <a:r>
              <a:rPr lang="en-US" altLang="ko-KR" dirty="0"/>
              <a:t>system(cmd2);</a:t>
            </a:r>
          </a:p>
          <a:p>
            <a:r>
              <a:rPr lang="en-US" altLang="ko-KR" dirty="0"/>
              <a:t>while(1) //</a:t>
            </a:r>
            <a:r>
              <a:rPr lang="ko-KR" altLang="en-US" dirty="0"/>
              <a:t>불이 계속 나있는 상태라면</a:t>
            </a:r>
          </a:p>
          <a:p>
            <a:r>
              <a:rPr lang="ko-KR" altLang="en-US" dirty="0"/>
              <a:t>  </a:t>
            </a:r>
            <a:r>
              <a:rPr lang="en-US" altLang="ko-KR" dirty="0"/>
              <a:t>{</a:t>
            </a:r>
          </a:p>
          <a:p>
            <a:r>
              <a:rPr lang="en-US" altLang="ko-KR" dirty="0"/>
              <a:t>system("clear");</a:t>
            </a:r>
          </a:p>
          <a:p>
            <a:r>
              <a:rPr lang="en-US" altLang="ko-KR" dirty="0" err="1"/>
              <a:t>adcVol</a:t>
            </a:r>
            <a:r>
              <a:rPr lang="en-US" altLang="ko-KR" dirty="0"/>
              <a:t> = ((float)read_mcp3202_adc(</a:t>
            </a:r>
            <a:r>
              <a:rPr lang="en-US" altLang="ko-KR" dirty="0" err="1"/>
              <a:t>adcChannel</a:t>
            </a:r>
            <a:r>
              <a:rPr lang="en-US" altLang="ko-KR" dirty="0"/>
              <a:t>) / 4096.0f)*3.3f; //</a:t>
            </a:r>
            <a:r>
              <a:rPr lang="ko-KR" altLang="en-US" dirty="0"/>
              <a:t>읽어온 값을 </a:t>
            </a:r>
            <a:r>
              <a:rPr lang="ko-KR" altLang="en-US" dirty="0" err="1"/>
              <a:t>전압값으로</a:t>
            </a:r>
            <a:r>
              <a:rPr lang="ko-KR" altLang="en-US" dirty="0"/>
              <a:t> 변환하여 </a:t>
            </a:r>
            <a:r>
              <a:rPr lang="en-US" altLang="ko-KR" dirty="0" err="1"/>
              <a:t>adcVol</a:t>
            </a:r>
            <a:r>
              <a:rPr lang="ko-KR" altLang="en-US" dirty="0"/>
              <a:t>에 저장</a:t>
            </a:r>
          </a:p>
          <a:p>
            <a:r>
              <a:rPr lang="en-US" altLang="ko-KR" dirty="0" err="1"/>
              <a:t>printf</a:t>
            </a:r>
            <a:r>
              <a:rPr lang="en-US" altLang="ko-KR" dirty="0"/>
              <a:t>(" </a:t>
            </a:r>
            <a:r>
              <a:rPr lang="en-US" altLang="ko-KR" dirty="0" err="1"/>
              <a:t>cds</a:t>
            </a:r>
            <a:r>
              <a:rPr lang="en-US" altLang="ko-KR" dirty="0"/>
              <a:t> voltage = %f\n", </a:t>
            </a:r>
            <a:r>
              <a:rPr lang="en-US" altLang="ko-KR" dirty="0" err="1"/>
              <a:t>adcVol</a:t>
            </a:r>
            <a:r>
              <a:rPr lang="en-US" altLang="ko-KR" dirty="0"/>
              <a:t>);  //</a:t>
            </a:r>
            <a:r>
              <a:rPr lang="ko-KR" altLang="en-US" dirty="0"/>
              <a:t>화면에 </a:t>
            </a:r>
            <a:r>
              <a:rPr lang="en-US" altLang="ko-KR" dirty="0" err="1"/>
              <a:t>adcVol</a:t>
            </a:r>
            <a:r>
              <a:rPr lang="ko-KR" altLang="en-US" dirty="0"/>
              <a:t>값 출력</a:t>
            </a:r>
          </a:p>
          <a:p>
            <a:r>
              <a:rPr lang="ko-KR" altLang="en-US" dirty="0"/>
              <a:t> </a:t>
            </a:r>
          </a:p>
          <a:p>
            <a:r>
              <a:rPr lang="ko-KR" altLang="en-US" dirty="0"/>
              <a:t>      </a:t>
            </a:r>
            <a:r>
              <a:rPr lang="en-US" altLang="ko-KR" dirty="0" err="1"/>
              <a:t>softToneWrite</a:t>
            </a:r>
            <a:r>
              <a:rPr lang="en-US" altLang="ko-KR" dirty="0"/>
              <a:t>(SPEAKER, scale);    // notes[</a:t>
            </a:r>
            <a:r>
              <a:rPr lang="en-US" altLang="ko-KR" dirty="0" err="1"/>
              <a:t>i</a:t>
            </a:r>
            <a:r>
              <a:rPr lang="en-US" altLang="ko-KR" dirty="0"/>
              <a:t>]</a:t>
            </a:r>
            <a:r>
              <a:rPr lang="ko-KR" altLang="en-US" dirty="0"/>
              <a:t>번째의 음계를 소리를</a:t>
            </a:r>
          </a:p>
          <a:p>
            <a:r>
              <a:rPr lang="ko-KR" altLang="en-US" dirty="0"/>
              <a:t>        </a:t>
            </a:r>
            <a:r>
              <a:rPr lang="en-US" altLang="ko-KR" dirty="0" err="1"/>
              <a:t>digitalWrite</a:t>
            </a:r>
            <a:r>
              <a:rPr lang="en-US" altLang="ko-KR" dirty="0"/>
              <a:t>(LED1, HIGH);           </a:t>
            </a:r>
          </a:p>
          <a:p>
            <a:r>
              <a:rPr lang="en-US" altLang="ko-KR" dirty="0"/>
              <a:t>      delay(500);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7315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코드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01390" y="346492"/>
            <a:ext cx="627246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softToneWrite</a:t>
            </a:r>
            <a:r>
              <a:rPr lang="en-US" altLang="ko-KR" dirty="0"/>
              <a:t>(SPEAKER, 0);              // </a:t>
            </a:r>
            <a:r>
              <a:rPr lang="ko-KR" altLang="en-US" dirty="0"/>
              <a:t>소리를 멈추고</a:t>
            </a:r>
          </a:p>
          <a:p>
            <a:r>
              <a:rPr lang="ko-KR" altLang="en-US" dirty="0"/>
              <a:t>    </a:t>
            </a:r>
            <a:r>
              <a:rPr lang="en-US" altLang="ko-KR" dirty="0" err="1"/>
              <a:t>digitalWrite</a:t>
            </a:r>
            <a:r>
              <a:rPr lang="en-US" altLang="ko-KR" dirty="0"/>
              <a:t>(LED1, LOW);            </a:t>
            </a:r>
          </a:p>
          <a:p>
            <a:r>
              <a:rPr lang="en-US" altLang="ko-KR" dirty="0"/>
              <a:t>  delay(500);                         // 500ms(0.5</a:t>
            </a:r>
            <a:r>
              <a:rPr lang="ko-KR" altLang="en-US" dirty="0"/>
              <a:t>초</a:t>
            </a:r>
            <a:r>
              <a:rPr lang="en-US" altLang="ko-KR" dirty="0"/>
              <a:t>) </a:t>
            </a:r>
            <a:r>
              <a:rPr lang="ko-KR" altLang="en-US" dirty="0"/>
              <a:t>대기 </a:t>
            </a:r>
          </a:p>
          <a:p>
            <a:r>
              <a:rPr lang="en-US" altLang="ko-KR" dirty="0"/>
              <a:t>if((float)</a:t>
            </a:r>
            <a:r>
              <a:rPr lang="en-US" altLang="ko-KR" dirty="0" err="1"/>
              <a:t>adcVol</a:t>
            </a:r>
            <a:r>
              <a:rPr lang="en-US" altLang="ko-KR" dirty="0"/>
              <a:t> &lt; 3.15)</a:t>
            </a:r>
          </a:p>
          <a:p>
            <a:r>
              <a:rPr lang="en-US" altLang="ko-KR" dirty="0"/>
              <a:t>{</a:t>
            </a:r>
          </a:p>
          <a:p>
            <a:r>
              <a:rPr lang="en-US" altLang="ko-KR" dirty="0"/>
              <a:t>break;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system("clear");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              }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/>
              <a:t>            else</a:t>
            </a:r>
          </a:p>
          <a:p>
            <a:r>
              <a:rPr lang="en-US" altLang="ko-KR" dirty="0"/>
              <a:t>                {</a:t>
            </a:r>
          </a:p>
          <a:p>
            <a:r>
              <a:rPr lang="en-US" altLang="ko-KR" dirty="0"/>
              <a:t>            </a:t>
            </a:r>
            <a:r>
              <a:rPr lang="en-US" altLang="ko-KR" dirty="0" err="1"/>
              <a:t>softToneWrite</a:t>
            </a:r>
            <a:r>
              <a:rPr lang="en-US" altLang="ko-KR" dirty="0"/>
              <a:t>(SPEAKER, 0);              // </a:t>
            </a:r>
            <a:r>
              <a:rPr lang="ko-KR" altLang="en-US" dirty="0"/>
              <a:t>소리를 멈추고</a:t>
            </a:r>
          </a:p>
          <a:p>
            <a:r>
              <a:rPr lang="ko-KR" altLang="en-US" dirty="0"/>
              <a:t>  </a:t>
            </a:r>
            <a:r>
              <a:rPr lang="en-US" altLang="ko-KR" dirty="0" smtClean="0"/>
              <a:t>	</a:t>
            </a:r>
            <a:r>
              <a:rPr lang="ko-KR" altLang="en-US" dirty="0"/>
              <a:t>  </a:t>
            </a:r>
            <a:r>
              <a:rPr lang="en-US" altLang="ko-KR" dirty="0" err="1"/>
              <a:t>digitalWrite</a:t>
            </a:r>
            <a:r>
              <a:rPr lang="en-US" altLang="ko-KR" dirty="0"/>
              <a:t>(LED1, LOW);</a:t>
            </a:r>
          </a:p>
          <a:p>
            <a:r>
              <a:rPr lang="en-US" altLang="ko-KR" dirty="0"/>
              <a:t>                }</a:t>
            </a:r>
          </a:p>
          <a:p>
            <a:r>
              <a:rPr lang="en-US" altLang="ko-KR" dirty="0"/>
              <a:t> </a:t>
            </a:r>
          </a:p>
          <a:p>
            <a:r>
              <a:rPr lang="en-US" altLang="ko-KR" dirty="0"/>
              <a:t>delay(200);</a:t>
            </a:r>
          </a:p>
          <a:p>
            <a:r>
              <a:rPr lang="en-US" altLang="ko-KR" dirty="0"/>
              <a:t>system("clear"); // </a:t>
            </a:r>
            <a:r>
              <a:rPr lang="ko-KR" altLang="en-US" dirty="0"/>
              <a:t>화면 지우기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/>
              <a:t>return 0;</a:t>
            </a:r>
          </a:p>
          <a:p>
            <a:r>
              <a:rPr lang="en-US" altLang="ko-KR" dirty="0"/>
              <a:t>}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742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47817AF-2F65-4DAB-9C86-5648C1B83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프로그램의 </a:t>
            </a:r>
            <a:r>
              <a:rPr lang="en-US" altLang="ko-KR" sz="3200" dirty="0" smtClean="0"/>
              <a:t/>
            </a:r>
            <a:br>
              <a:rPr lang="en-US" altLang="ko-KR" sz="3200" dirty="0" smtClean="0"/>
            </a:br>
            <a:r>
              <a:rPr lang="ko-KR" altLang="en-US" sz="3200" dirty="0" smtClean="0"/>
              <a:t>기능과</a:t>
            </a:r>
            <a:r>
              <a:rPr lang="en-US" altLang="ko-KR" sz="3200" dirty="0" smtClean="0"/>
              <a:t/>
            </a:r>
            <a:br>
              <a:rPr lang="en-US" altLang="ko-KR" sz="3200" dirty="0" smtClean="0"/>
            </a:br>
            <a:r>
              <a:rPr lang="ko-KR" altLang="en-US" sz="3200" dirty="0" smtClean="0"/>
              <a:t>작동 방식</a:t>
            </a:r>
            <a:endParaRPr lang="ko-KR" altLang="en-US" sz="3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63FB875F-328B-4560-9D80-61B7A7751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전체 코드 틀  </a:t>
            </a:r>
            <a:r>
              <a:rPr lang="en-US" altLang="ko-KR" dirty="0" smtClean="0"/>
              <a:t>:  </a:t>
            </a:r>
            <a:r>
              <a:rPr lang="ko-KR" altLang="en-US" dirty="0" smtClean="0"/>
              <a:t>조도감지센서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불꽃감지센서가 디지털 신호를 받아들이므로 아날로그 신호를 디지털 신호로 변환할 수 있는 조도감지센서의 코드 틀을 사용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불꽃감지센서의 입력 값을 특정하고</a:t>
            </a:r>
            <a:r>
              <a:rPr lang="en-US" altLang="ko-KR" dirty="0" smtClean="0"/>
              <a:t>, </a:t>
            </a:r>
            <a:r>
              <a:rPr lang="ko-KR" altLang="en-US" dirty="0"/>
              <a:t> </a:t>
            </a:r>
            <a:r>
              <a:rPr lang="ko-KR" altLang="en-US" dirty="0" smtClean="0"/>
              <a:t>특정 값 이상일 경우 </a:t>
            </a:r>
            <a:r>
              <a:rPr lang="en-US" altLang="ko-KR" dirty="0" smtClean="0"/>
              <a:t>:</a:t>
            </a:r>
          </a:p>
          <a:p>
            <a:endParaRPr lang="en-US" altLang="ko-KR" dirty="0"/>
          </a:p>
          <a:p>
            <a:r>
              <a:rPr lang="ko-KR" altLang="en-US" dirty="0" smtClean="0"/>
              <a:t>스피커와 </a:t>
            </a:r>
            <a:r>
              <a:rPr lang="en-US" altLang="ko-KR" dirty="0" smtClean="0"/>
              <a:t>LED</a:t>
            </a:r>
            <a:r>
              <a:rPr lang="ko-KR" altLang="en-US" dirty="0" smtClean="0"/>
              <a:t>가 작동하여 경고음을 울리고</a:t>
            </a:r>
            <a:r>
              <a:rPr lang="en-US" altLang="ko-KR" dirty="0" smtClean="0"/>
              <a:t>,  </a:t>
            </a:r>
            <a:r>
              <a:rPr lang="ko-KR" altLang="en-US" dirty="0" smtClean="0"/>
              <a:t>카메라로 화재 상황 영상을 촬영 및 저장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mutt</a:t>
            </a:r>
            <a:r>
              <a:rPr lang="ko-KR" altLang="en-US" dirty="0" smtClean="0"/>
              <a:t>서버를 </a:t>
            </a:r>
            <a:r>
              <a:rPr lang="ko-KR" altLang="en-US" dirty="0"/>
              <a:t>활용하여 메일 서비스 구축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화재 발생시 이용자의 </a:t>
            </a:r>
            <a:r>
              <a:rPr lang="en-US" altLang="ko-KR" dirty="0" smtClean="0"/>
              <a:t>GMAIL </a:t>
            </a:r>
            <a:r>
              <a:rPr lang="ko-KR" altLang="en-US" dirty="0" smtClean="0"/>
              <a:t>로 경고메일 발송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250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아틀라스">
  <a:themeElements>
    <a:clrScheme name="아틀라스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아틀라스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아틀라스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276</Words>
  <Application>Microsoft Office PowerPoint</Application>
  <PresentationFormat>와이드스크린</PresentationFormat>
  <Paragraphs>137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Rockwell</vt:lpstr>
      <vt:lpstr>맑은 고딕</vt:lpstr>
      <vt:lpstr>Calibri Light</vt:lpstr>
      <vt:lpstr>Wingdings</vt:lpstr>
      <vt:lpstr>아틀라스</vt:lpstr>
      <vt:lpstr>모바일 스마트 시스템</vt:lpstr>
      <vt:lpstr>목차</vt:lpstr>
      <vt:lpstr>화재경보시스템  이란?</vt:lpstr>
      <vt:lpstr>코드</vt:lpstr>
      <vt:lpstr>코드</vt:lpstr>
      <vt:lpstr>코드</vt:lpstr>
      <vt:lpstr>코드</vt:lpstr>
      <vt:lpstr>코드</vt:lpstr>
      <vt:lpstr>프로그램의  기능과 작동 방식</vt:lpstr>
      <vt:lpstr>회로도</vt:lpstr>
      <vt:lpstr>최종 영상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모바일 스마트 시스템</dc:title>
  <dc:creator>임수현</dc:creator>
  <cp:lastModifiedBy>HANSUNGPOD PC2</cp:lastModifiedBy>
  <cp:revision>14</cp:revision>
  <cp:lastPrinted>2018-12-13T09:33:54Z</cp:lastPrinted>
  <dcterms:created xsi:type="dcterms:W3CDTF">2018-12-13T04:12:58Z</dcterms:created>
  <dcterms:modified xsi:type="dcterms:W3CDTF">2018-12-13T09:34:33Z</dcterms:modified>
</cp:coreProperties>
</file>